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0567-AC7F-51F1-4517-555123216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FF1D60-497B-B099-5F04-F8B908CE19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2C5EE-C12F-D4A0-EF75-AADBA641F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DB3C3-B65B-7335-2EC0-D7017069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47BC3-D19A-DA11-6DBD-473F1045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539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85F2-F47E-AC21-9FEF-A0158DFDA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9029C-D2B5-2C36-327A-11AB23A66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A4BCC-ED29-C769-F3DC-1D0122A04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3BFF5-0FBF-7D52-FB7E-32270D9F7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14587-7EA2-FBF2-72B8-46210D3D2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95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8BD086-7108-D2E6-D715-D10F98B72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7B6D1-40F6-9727-2783-F7F5A4D12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E76BA-3B00-CB17-B858-66BACA089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5BF03-1916-BB71-1970-17F742E31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61286-5255-EC39-E419-8E5F6B06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32AFA-BD28-F18C-777E-1969ACB7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F2E62-5598-2EE9-5B69-DE3853A4F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1EAC0-4A67-6F3D-9430-FF6132A5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B3160-00D3-2B9C-CC66-152AB6E78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507A0-C3B1-3C73-EBBC-9C645BE7D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27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6015F-6EFD-69B1-7C1D-3B6E8BE58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6E5B1-7616-34CA-C047-D8C1AD301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3CDE8-6C7A-3651-538A-93B2CA44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EA550-28A7-0B50-47A0-F597AC9D7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B2945-291B-05DC-155C-3173373B4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4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F82D-5F29-0146-814C-B2EE2F696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1C7AA-38BF-16A6-FA33-43026632F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B3B6F9-0AF3-76A6-99CF-2C7958759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719FB-C149-B9F5-46B9-F0D62FE72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25B76-2BF3-F2BF-0059-8E3AFE8EE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91687-D901-3351-7560-E82DD621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40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A4BB2-C1E3-3C36-DCED-812DE848C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7A410-D973-8434-D454-E87D583C5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D6D7E3-D6DB-A1C4-5ED2-9E9ADDE2D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5701AB-95C1-F6DD-D90D-9333C7BD5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827E71-3A86-49EC-6A53-CD97C0CA21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9189D2-DA23-081B-3034-5E87FD152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DDE4F-CFBF-EEDE-7FC9-B6C4B3A23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9B8AF2-2C17-57B4-B34E-7733987EC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63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032D1-A7DA-EB80-EBFE-9DD43595B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0A34A8-DFB2-01E3-6910-86BD1388A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F18369-67C4-0E76-5A61-A08242AB0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0AD88-E3FE-3E9A-93D5-3628B03A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65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04F0CE-B136-5061-359D-D4E367F14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34FBCF-E35C-8812-6918-23969B955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7E0F3-23E0-DB3F-0AF3-9C12FFD9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2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0D47A-548B-571F-A678-71B13980D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AA23C-8CB1-4310-481D-EDAF7F272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A2236-F330-A213-DE0A-038BD30A9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D4030-5764-DBC3-BE1E-9A6D1B67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90702-BA7F-3CF6-0A9A-A0C24E274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6A6EE-A907-9BB9-0A8F-C1E212D2C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96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0494F-AA6C-82C1-3525-D6B89A90F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5795E6-FB95-CDBA-EA03-6772348A5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2908D-6D74-E1A0-D53E-A29BEE8DC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769E6A-F83C-8994-8C53-974EBEE78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130F2-6018-D66E-AC0B-F0E067D8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A13CA-A4F7-E5A9-2808-589E2F95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5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147E13-861B-2C7D-B520-42D44F976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C9A0A-3044-2485-78B8-871A05091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59A27-47F8-BA4A-B3F2-98EE3A9F6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E56F3-5D57-4BE1-A9D6-CB3D60533268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56B3E-712B-1325-2120-A3130DF7C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5577F-67A6-9AF4-D37C-950188030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B8261-4B99-43E1-9925-5CC5A9C10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6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5490-1C8B-89A7-9784-C3F9B2ACD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10478"/>
          </a:xfrm>
        </p:spPr>
        <p:txBody>
          <a:bodyPr>
            <a:normAutofit/>
          </a:bodyPr>
          <a:lstStyle/>
          <a:p>
            <a:r>
              <a:rPr lang="en-US" dirty="0"/>
              <a:t>Express Portfolio Site</a:t>
            </a:r>
            <a:br>
              <a:rPr lang="en-US" dirty="0"/>
            </a:br>
            <a:r>
              <a:rPr lang="en-US" sz="4000" dirty="0"/>
              <a:t>Personal Web Site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5307D6-2DF3-81EA-A788-B6EDB8856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Sheng Wang</a:t>
            </a:r>
          </a:p>
          <a:p>
            <a:r>
              <a:rPr lang="en-US" dirty="0"/>
              <a:t>300765817</a:t>
            </a:r>
          </a:p>
          <a:p>
            <a:r>
              <a:rPr lang="en-US" dirty="0"/>
              <a:t>COMP229_001_23M </a:t>
            </a:r>
            <a:r>
              <a:rPr lang="en-US" b="0" i="0" dirty="0">
                <a:solidFill>
                  <a:srgbClr val="202122"/>
                </a:solidFill>
                <a:effectLst/>
                <a:latin typeface="Lato" panose="020F0502020204030203" pitchFamily="34" charset="0"/>
              </a:rPr>
              <a:t>Web Application Development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CA854D-009F-1DA9-2CC0-00E92F9BC9EF}"/>
              </a:ext>
            </a:extLst>
          </p:cNvPr>
          <p:cNvSpPr txBox="1"/>
          <p:nvPr/>
        </p:nvSpPr>
        <p:spPr>
          <a:xfrm>
            <a:off x="1524000" y="4983556"/>
            <a:ext cx="7695543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Create your Personal Portfolio Website using </a:t>
            </a:r>
            <a:r>
              <a:rPr lang="en-US" sz="1800" b="1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ExpressJS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and implement the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EJS templating engine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  <a:endParaRPr lang="en-US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469072C1-5112-9573-7473-8217A39B68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63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22"/>
    </mc:Choice>
    <mc:Fallback>
      <p:transition spd="slow" advTm="12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29</Words>
  <Application>Microsoft Office PowerPoint</Application>
  <PresentationFormat>Widescreen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Lato</vt:lpstr>
      <vt:lpstr>Office Theme</vt:lpstr>
      <vt:lpstr>Express Portfolio Site Personal Web 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Express Portfolio Site Personal Web Site</dc:title>
  <dc:creator>Sean Wang</dc:creator>
  <cp:lastModifiedBy>Sean Wang</cp:lastModifiedBy>
  <cp:revision>1</cp:revision>
  <dcterms:created xsi:type="dcterms:W3CDTF">2023-06-08T03:25:33Z</dcterms:created>
  <dcterms:modified xsi:type="dcterms:W3CDTF">2023-06-08T03:33:17Z</dcterms:modified>
</cp:coreProperties>
</file>

<file path=docProps/thumbnail.jpeg>
</file>